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1" r:id="rId4"/>
    <p:sldId id="262" r:id="rId5"/>
    <p:sldId id="258" r:id="rId6"/>
    <p:sldId id="259" r:id="rId7"/>
    <p:sldId id="260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 autoAdjust="0"/>
    <p:restoredTop sz="94638" autoAdjust="0"/>
  </p:normalViewPr>
  <p:slideViewPr>
    <p:cSldViewPr>
      <p:cViewPr varScale="1">
        <p:scale>
          <a:sx n="71" d="100"/>
          <a:sy n="71" d="100"/>
        </p:scale>
        <p:origin x="-48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EE7EC-FF64-46EE-812D-F27124547493}" type="datetimeFigureOut">
              <a:rPr lang="ru-RU" smtClean="0"/>
              <a:t>15.04.2015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BA90-059E-4657-B967-8E67B395466A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EE7EC-FF64-46EE-812D-F27124547493}" type="datetimeFigureOut">
              <a:rPr lang="ru-RU" smtClean="0"/>
              <a:t>15.04.2015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BA90-059E-4657-B967-8E67B395466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EE7EC-FF64-46EE-812D-F27124547493}" type="datetimeFigureOut">
              <a:rPr lang="ru-RU" smtClean="0"/>
              <a:t>15.04.2015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BA90-059E-4657-B967-8E67B395466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EE7EC-FF64-46EE-812D-F27124547493}" type="datetimeFigureOut">
              <a:rPr lang="ru-RU" smtClean="0"/>
              <a:t>15.04.2015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BA90-059E-4657-B967-8E67B395466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EE7EC-FF64-46EE-812D-F27124547493}" type="datetimeFigureOut">
              <a:rPr lang="ru-RU" smtClean="0"/>
              <a:t>15.04.2015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BA90-059E-4657-B967-8E67B395466A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EE7EC-FF64-46EE-812D-F27124547493}" type="datetimeFigureOut">
              <a:rPr lang="ru-RU" smtClean="0"/>
              <a:t>15.04.2015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BA90-059E-4657-B967-8E67B395466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EE7EC-FF64-46EE-812D-F27124547493}" type="datetimeFigureOut">
              <a:rPr lang="ru-RU" smtClean="0"/>
              <a:t>15.04.2015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BA90-059E-4657-B967-8E67B395466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EE7EC-FF64-46EE-812D-F27124547493}" type="datetimeFigureOut">
              <a:rPr lang="ru-RU" smtClean="0"/>
              <a:t>15.04.2015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BA90-059E-4657-B967-8E67B395466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EE7EC-FF64-46EE-812D-F27124547493}" type="datetimeFigureOut">
              <a:rPr lang="ru-RU" smtClean="0"/>
              <a:t>15.04.2015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BA90-059E-4657-B967-8E67B395466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EE7EC-FF64-46EE-812D-F27124547493}" type="datetimeFigureOut">
              <a:rPr lang="ru-RU" smtClean="0"/>
              <a:t>15.04.2015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3CBA90-059E-4657-B967-8E67B395466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EE7EC-FF64-46EE-812D-F27124547493}" type="datetimeFigureOut">
              <a:rPr lang="ru-RU" smtClean="0"/>
              <a:t>15.04.2015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283CBA90-059E-4657-B967-8E67B395466A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13EE7EC-FF64-46EE-812D-F27124547493}" type="datetimeFigureOut">
              <a:rPr lang="ru-RU" smtClean="0"/>
              <a:t>15.04.2015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83CBA90-059E-4657-B967-8E67B395466A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43487" y="980728"/>
            <a:ext cx="890051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Город герой - Новороссийск</a:t>
            </a:r>
            <a:endParaRPr lang="ru-RU" sz="5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8674" name="Picture 2" descr="http://ppt4web.ru/images/1402/38735/310/img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276872"/>
            <a:ext cx="4896544" cy="3664512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6228184" y="4221088"/>
            <a:ext cx="247939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Выполнила:</a:t>
            </a:r>
          </a:p>
          <a:p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тудентка  346 </a:t>
            </a:r>
          </a:p>
          <a:p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группы,</a:t>
            </a:r>
          </a:p>
          <a:p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Бутенко М.В.</a:t>
            </a:r>
            <a:endParaRPr lang="ru-RU" sz="2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188640"/>
            <a:ext cx="6048672" cy="58631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500" b="1" dirty="0" err="1">
                <a:latin typeface="Times New Roman" pitchFamily="18" charset="0"/>
                <a:cs typeface="Times New Roman" pitchFamily="18" charset="0"/>
              </a:rPr>
              <a:t>Новоросси́йск</a:t>
            </a:r>
            <a:r>
              <a:rPr lang="ru-RU" sz="2500" dirty="0">
                <a:latin typeface="Times New Roman" pitchFamily="18" charset="0"/>
                <a:cs typeface="Times New Roman" pitchFamily="18" charset="0"/>
              </a:rPr>
              <a:t> — город на юге России, центр муниципального образования город Новороссийск в составе Краснодарского края.</a:t>
            </a:r>
          </a:p>
          <a:p>
            <a:r>
              <a:rPr lang="ru-RU" sz="2500" dirty="0" smtClean="0">
                <a:latin typeface="Times New Roman" pitchFamily="18" charset="0"/>
                <a:cs typeface="Times New Roman" pitchFamily="18" charset="0"/>
              </a:rPr>
              <a:t>Расположен </a:t>
            </a:r>
            <a:r>
              <a:rPr lang="ru-RU" sz="2500" dirty="0">
                <a:latin typeface="Times New Roman" pitchFamily="18" charset="0"/>
                <a:cs typeface="Times New Roman" pitchFamily="18" charset="0"/>
              </a:rPr>
              <a:t>на юго-западе края, на побережье Цемесской бухты Чёрного моря.</a:t>
            </a:r>
          </a:p>
          <a:p>
            <a:r>
              <a:rPr lang="ru-RU" sz="2500" dirty="0">
                <a:latin typeface="Times New Roman" pitchFamily="18" charset="0"/>
                <a:cs typeface="Times New Roman" pitchFamily="18" charset="0"/>
              </a:rPr>
              <a:t>Новороссийск — важный транспортный центр. В городе расположен крупнейший порт России и Чёрного моря, включающий пассажирский, грузовые порты и нефтеналивную гавань. Конечный пункт железнодорожной линии от Краснодара, узел шоссейных дорог.</a:t>
            </a:r>
          </a:p>
          <a:p>
            <a:r>
              <a:rPr lang="ru-RU" sz="2500" b="1" dirty="0">
                <a:latin typeface="Times New Roman" pitchFamily="18" charset="0"/>
                <a:cs typeface="Times New Roman" pitchFamily="18" charset="0"/>
              </a:rPr>
              <a:t>Город-герой с 14 сентября 1973 года.</a:t>
            </a:r>
          </a:p>
        </p:txBody>
      </p:sp>
      <p:pic>
        <p:nvPicPr>
          <p:cNvPr id="26626" name="Picture 2" descr="http://www.myekaterinodar.ru/pic/cards/t800/novorossiysk-novorossiysk-novorossiiysk-alleya-geroe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152" y="260648"/>
            <a:ext cx="3096344" cy="611996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188640"/>
            <a:ext cx="871296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Новороссийский морской порт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 — один из крупнейших портов Чёрного моря. Морской порт расположен на его северо-восточном побережье в незамерзающей и удобной для судоходства Новороссийской или Цемесской бухте. Навигация в порту длится круглый год. Новороссийская бухта доступна для судов с осадкой до 19,0 м, а внутренняя акватория порта — до 12,5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7504" y="3645024"/>
            <a:ext cx="871296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Новороссийск был основан как город-порт 12 сентября 1838 года. Уже 30 июня 1845 года «…Государь Император Высочайше повелеть соизволил: Открыть в Новороссийске на северо-восточном берегу Чёрного моря порт для приема приходящих из-за границы судов Российских и иностранных…».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://dok.opredelim.com/pars_docs/refs/10/9890/img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08720"/>
            <a:ext cx="9036496" cy="594928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79512" y="0"/>
            <a:ext cx="896448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Новороссийский морской порт</a:t>
            </a:r>
            <a:endParaRPr lang="ru-RU" sz="44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://algology.ru/assets/files/teubov/teubov.files/image0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8712968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Во время Великой Отечественной войны 1941—1945 большая часть города была захвачена войсками вермахта (см. Новороссийская операция (1942)). В 1943 году, в ночь на 4 февраля, южнее Новороссийска, в район Мысхако высадился десант моряков численностью 274 человека, захвативший плацдарм (впоследствии — Малая земля), который удерживался 225 дней, до полного освобождения города. 16 сентября (см. Новороссийско-Таманская операция) город был полностью освобождён.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7 мая 1966 года за стойкость, мужество и героизм, проявленные защитниками Новороссийска в период Великой Отечественной войны, город награждён орденом Отечественной войны 1-й степени. 14 сентября 1973 года в ознаменование 30-летия разгрома войск вермахта при защите Северного Кавказа Новороссийску присвоено почётное звание города-героя с вручением ордена Ленина и медали «Золотая Звезда».</a:t>
            </a:r>
          </a:p>
        </p:txBody>
      </p:sp>
      <p:pic>
        <p:nvPicPr>
          <p:cNvPr id="24578" name="Picture 2" descr="http://story-master.ru/public/articles/20121006/7170825479c6650b292d68feb107679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4149080"/>
            <a:ext cx="2712401" cy="2492896"/>
          </a:xfrm>
          <a:prstGeom prst="rect">
            <a:avLst/>
          </a:prstGeom>
          <a:noFill/>
        </p:spPr>
      </p:pic>
      <p:pic>
        <p:nvPicPr>
          <p:cNvPr id="24580" name="Picture 4" descr="http://ps.fsb.ru/images/fpsnew/Photo-history/hero-sta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4077072"/>
            <a:ext cx="1532090" cy="22048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7504" y="260648"/>
            <a:ext cx="903649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Герб Новороссийска был официально утверждён императором Николаем II 15 октября 1914 года. Описание герба было таким: в золотом поле над чёрной волнистой оконечностью чёрный двуглавый орел под короной, в лапах орла скипетр и держава, на груди червленый щиток, в котором золотой православный крест над серебряным опрокинутым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полумесяцем. В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1994 советский герб сменился на новый, частично повторяющий дореволюционную композицию, но имеющий особенности в деталях (рисунок орла, короны и щита, другие цвета элементов герба). В 2006 году герб 1914 года с небольшими изменениями (добавлена корона) был принят в качестве герба города. Описание современного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герба:</a:t>
            </a:r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2780928"/>
            <a:ext cx="896448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В золотом, с чёрной волнистой оконечностью, щите чёрный двуглавый, увенчанный Императорской короной орел, со скипетром и державою в лапах, на персях коего щиток, в червленом поле которого золотой православный восьмиконечный крест, водруженный на серебряном опрокинутом полумесяце. Щит увенчан золотою о пяти зубцах башенною короною.</a:t>
            </a:r>
          </a:p>
        </p:txBody>
      </p:sp>
      <p:pic>
        <p:nvPicPr>
          <p:cNvPr id="23556" name="Picture 4" descr="https://upload.wikimedia.org/wikipedia/commons/thumb/3/3a/Coat_of_Arms_of_Novorossiysk_%281914%29.png/95px-Coat_of_Arms_of_Novorossiysk_%281914%2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4437112"/>
            <a:ext cx="904875" cy="1143001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251520" y="5661248"/>
            <a:ext cx="12722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Герб (1914)</a:t>
            </a:r>
          </a:p>
        </p:txBody>
      </p:sp>
      <p:pic>
        <p:nvPicPr>
          <p:cNvPr id="23558" name="Picture 6" descr="https://upload.wikimedia.org/wikipedia/commons/thumb/c/c2/Coat_of_Arms_of_Novorossiysk_%28Krasnodar_krai%29_%281968%29.png/88px-Coat_of_Arms_of_Novorossiysk_%28Krasnodar_krai%29_%281968%29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3728" y="4437112"/>
            <a:ext cx="838200" cy="1143001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1907704" y="5733256"/>
            <a:ext cx="13255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Герб (1968)</a:t>
            </a:r>
          </a:p>
        </p:txBody>
      </p:sp>
      <p:pic>
        <p:nvPicPr>
          <p:cNvPr id="23560" name="Picture 8" descr="https://upload.wikimedia.org/wikipedia/commons/thumb/e/ef/Coat_of_Arms_of_Novorossiysk_%28Krasnodar_krai%29_%281974%29.png/94px-Coat_of_Arms_of_Novorossiysk_%28Krasnodar_krai%29_%281974%29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95936" y="4437112"/>
            <a:ext cx="895350" cy="1143001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3707904" y="5661248"/>
            <a:ext cx="12942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Герб (1974)</a:t>
            </a:r>
          </a:p>
        </p:txBody>
      </p:sp>
      <p:pic>
        <p:nvPicPr>
          <p:cNvPr id="23562" name="Picture 10" descr="https://upload.wikimedia.org/wikipedia/commons/thumb/9/92/Coat_of_Arms_of_Novorossiysk_%28Krasnodar_kray%29.png/120px-Coat_of_Arms_of_Novorossiysk_%28Krasnodar_kray%29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24128" y="4365104"/>
            <a:ext cx="1143000" cy="1066801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5580112" y="5517232"/>
            <a:ext cx="13255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Герб (1994)</a:t>
            </a:r>
          </a:p>
        </p:txBody>
      </p:sp>
      <p:pic>
        <p:nvPicPr>
          <p:cNvPr id="23564" name="Picture 12" descr="https://upload.wikimedia.org/wikipedia/commons/thumb/6/62/Coat_of_Arms_of_Novorossiysk_%28Krasnodar_kray%29_%282006%29.png/72px-Coat_of_Arms_of_Novorossiysk_%28Krasnodar_kray%29_%282006%29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668344" y="4293096"/>
            <a:ext cx="685800" cy="1133476"/>
          </a:xfrm>
          <a:prstGeom prst="rect">
            <a:avLst/>
          </a:prstGeom>
          <a:noFill/>
        </p:spPr>
      </p:pic>
      <p:sp>
        <p:nvSpPr>
          <p:cNvPr id="16" name="Прямоугольник 15"/>
          <p:cNvSpPr/>
          <p:nvPr/>
        </p:nvSpPr>
        <p:spPr>
          <a:xfrm>
            <a:off x="7308304" y="5517232"/>
            <a:ext cx="13667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Герб (2006)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512" y="260648"/>
            <a:ext cx="7776864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Родина высоко оценила подвиг Новороссийска. Знамя города украсил боевой орден Отечественной войны 1-й степени. В этой награде — дань восхищения не только мужеством и героизмом защитников города в 1942 — 43 годах. В ней — признание заслуг города в восстановлении народного хозяйства. Новороссийцы, следуя своим традициям, быстро восстановили и реконструировали цементные заводы. Они, новороссийцы, восстановили разрушенный город и превратили его в один из красивейших городов Черноморского побережья и Кубани, а Новороссийский порт занял почетное место среди крупнейших портов страны...</a:t>
            </a:r>
          </a:p>
        </p:txBody>
      </p:sp>
      <p:pic>
        <p:nvPicPr>
          <p:cNvPr id="32770" name="Picture 2" descr="http://www.ru-coin.ru/images/stories/newrussia/2000/8/b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39000" y="1988840"/>
            <a:ext cx="1905000" cy="1905000"/>
          </a:xfrm>
          <a:prstGeom prst="rect">
            <a:avLst/>
          </a:prstGeom>
          <a:noFill/>
        </p:spPr>
      </p:pic>
      <p:pic>
        <p:nvPicPr>
          <p:cNvPr id="32772" name="Picture 4" descr="http://shgpi.edu.ru/biblioteka/forum/img/nashi_daty/194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152" y="4725144"/>
            <a:ext cx="2958750" cy="196941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41</TotalTime>
  <Words>274</Words>
  <Application>Microsoft Office PowerPoint</Application>
  <PresentationFormat>Экран (4:3)</PresentationFormat>
  <Paragraphs>22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Марат</dc:creator>
  <cp:lastModifiedBy>Довольный пользователь Microsoft Office</cp:lastModifiedBy>
  <cp:revision>5</cp:revision>
  <dcterms:created xsi:type="dcterms:W3CDTF">2015-03-29T04:25:28Z</dcterms:created>
  <dcterms:modified xsi:type="dcterms:W3CDTF">2015-04-15T03:04:27Z</dcterms:modified>
</cp:coreProperties>
</file>